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4988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554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720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473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690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408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685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545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197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364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21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10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DE62-C074-4930-B7C2-D118EF975FE6}" type="datetimeFigureOut">
              <a:rPr lang="de-CH" smtClean="0"/>
              <a:t>01.02.2011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8EE9-48F1-4A10-A324-318BC3E311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88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9" t="8398" r="25000" b="5664"/>
          <a:stretch/>
        </p:blipFill>
        <p:spPr bwMode="auto">
          <a:xfrm>
            <a:off x="-1" y="0"/>
            <a:ext cx="4481432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9" t="8985" r="24375" b="5469"/>
          <a:stretch/>
        </p:blipFill>
        <p:spPr bwMode="auto">
          <a:xfrm>
            <a:off x="4629053" y="21704"/>
            <a:ext cx="4544663" cy="635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267744" y="764703"/>
            <a:ext cx="2098800" cy="550800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V.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 err="1" smtClean="0">
                <a:latin typeface="Bookman Old Style" pitchFamily="18" charset="0"/>
                <a:cs typeface="Times New Roman" pitchFamily="18" charset="0"/>
              </a:rPr>
              <a:t>Gegrüsset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seist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Du …</a:t>
            </a:r>
            <a:endParaRPr lang="de-CH" sz="750" dirty="0">
              <a:latin typeface="Bookman Old Style" pitchFamily="18" charset="0"/>
              <a:cs typeface="Times New Roman" pitchFamily="18" charset="0"/>
            </a:endParaRPr>
          </a:p>
          <a:p>
            <a:r>
              <a:rPr lang="de-CH" sz="850" dirty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</a:t>
            </a:r>
            <a:r>
              <a:rPr lang="de-CH" sz="8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Heilige Maria, Mutter Gottes, bitte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für uns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Sünder jetzt und in der Stunde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unsres Todes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. Amen. </a:t>
            </a:r>
            <a:r>
              <a:rPr lang="de-CH" sz="750" i="1" dirty="0">
                <a:latin typeface="Bookman Old Style" pitchFamily="18" charset="0"/>
                <a:cs typeface="Times New Roman" pitchFamily="18" charset="0"/>
              </a:rPr>
              <a:t>(Dreimal</a:t>
            </a:r>
            <a:r>
              <a:rPr lang="de-CH" sz="750" i="1" dirty="0" smtClean="0">
                <a:latin typeface="Bookman Old Style" pitchFamily="18" charset="0"/>
                <a:cs typeface="Times New Roman" pitchFamily="18" charset="0"/>
              </a:rPr>
              <a:t>.)</a:t>
            </a:r>
            <a:r>
              <a:rPr lang="de-CH" sz="750" i="1" dirty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de-CH" sz="750" i="1" dirty="0">
                <a:latin typeface="Bookman Old Style" pitchFamily="18" charset="0"/>
                <a:cs typeface="Times New Roman" pitchFamily="18" charset="0"/>
              </a:rPr>
            </a:br>
            <a:r>
              <a:rPr lang="de-CH" sz="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CH" sz="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V.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Sei gegrüßt, o Königin,</a:t>
            </a: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Mutter der </a:t>
            </a:r>
            <a:r>
              <a:rPr lang="de-CH" sz="750" dirty="0" err="1" smtClean="0">
                <a:latin typeface="Bookman Old Style" pitchFamily="18" charset="0"/>
                <a:cs typeface="Times New Roman" pitchFamily="18" charset="0"/>
              </a:rPr>
              <a:t>Barmherzigkeit,unser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 Leben, unsere Süssigkeit und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unsere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Hoffnung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sei gegrüßt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. Zu Dir rufen wir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elende Kinder Evas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; zu Dir seufzen wir, trauernd und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weinend in diesem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Tale der Tränen.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Wohlan denn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unsere Fürsprecherin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wende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Deine barmherzigen Augen uns zu und nach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diesem Elende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zeige uns Jesus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die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gebenedeite Frucht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Deines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Leibes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. O gütige, o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milde, o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süße Jungfrau Maria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.</a:t>
            </a:r>
            <a:br>
              <a:rPr lang="de-CH" sz="750" dirty="0" smtClean="0">
                <a:latin typeface="Bookman Old Style" pitchFamily="18" charset="0"/>
                <a:cs typeface="Times New Roman" pitchFamily="18" charset="0"/>
              </a:rPr>
            </a:br>
            <a:endParaRPr lang="de-CH" sz="400" dirty="0">
              <a:latin typeface="Bookman Old Style" pitchFamily="18" charset="0"/>
              <a:cs typeface="Times New Roman" pitchFamily="18" charset="0"/>
            </a:endParaRP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V.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Bitte für uns, o heilige Gottesgebärerin.</a:t>
            </a: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Auf dass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wir würdig werden der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Verheissungen Christi.</a:t>
            </a:r>
            <a:br>
              <a:rPr lang="de-CH" sz="750" dirty="0" smtClean="0">
                <a:latin typeface="Bookman Old Style" pitchFamily="18" charset="0"/>
                <a:cs typeface="Times New Roman" pitchFamily="18" charset="0"/>
              </a:rPr>
            </a:br>
            <a:endParaRPr lang="de-CH" sz="400" dirty="0">
              <a:latin typeface="Bookman Old Style" pitchFamily="18" charset="0"/>
              <a:cs typeface="Times New Roman" pitchFamily="18" charset="0"/>
            </a:endParaRP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V</a:t>
            </a:r>
            <a:r>
              <a:rPr lang="de-CH" sz="8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Lasset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uns beten.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de-CH" sz="75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Gott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unsere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 Zuflucht und Stärke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sieh gnädig an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das Flehen Deines  Volkes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und erhöre in Deiner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Barmherzigkeit und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Güte, auf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die Fürbitte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der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glorreichen und unbefleckten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Jungfrau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und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Gottesmutter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Maria, ihres Bräutigams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des hl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. Joseph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Deiner </a:t>
            </a:r>
            <a:r>
              <a:rPr lang="de-CH" sz="750" dirty="0" err="1">
                <a:latin typeface="Bookman Old Style" pitchFamily="18" charset="0"/>
                <a:cs typeface="Times New Roman" pitchFamily="18" charset="0"/>
              </a:rPr>
              <a:t>hll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.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Apostel Petrus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und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Paulus und aller Heiligen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die Gebete,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die wir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für die Bekehrung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der Sünder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, für die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Freiheit und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Erhöhung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unserer heiligen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Mutter, der Kirche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, flehentlich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verrichten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. Durch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ihn, Christus,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unsern Herrn.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Amen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CH" sz="850" dirty="0" smtClean="0">
                <a:latin typeface="Times New Roman" pitchFamily="18" charset="0"/>
                <a:cs typeface="Times New Roman" pitchFamily="18" charset="0"/>
              </a:rPr>
            </a:br>
            <a:endParaRPr lang="de-CH" sz="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Heiliger Erzengel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Michael, beschirme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uns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im Kampfe. Beschütze uns gegen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die Bosheit und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die Nachstellungen des bösen Feindes. Ihm möge Gott gebieten, so flehen wir inständig; Du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aber,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Fürst der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himmlischen Heerscharen,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wollest den Satan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und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alle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anderen bösen Geister,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welche zum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Verderben der Seelen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in der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Welt 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umhergehen, mit Gottes Kraft in die Hölle hinabstossen. </a:t>
            </a:r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Amen</a:t>
            </a:r>
            <a:r>
              <a:rPr lang="de-CH" sz="750" dirty="0" smtClean="0">
                <a:latin typeface="Bookman Old Style" pitchFamily="18" charset="0"/>
                <a:cs typeface="Times New Roman" pitchFamily="18" charset="0"/>
              </a:rPr>
              <a:t>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CH" sz="850" dirty="0" smtClean="0">
                <a:latin typeface="Times New Roman" pitchFamily="18" charset="0"/>
                <a:cs typeface="Times New Roman" pitchFamily="18" charset="0"/>
              </a:rPr>
            </a:br>
            <a:endParaRPr lang="de-CH" sz="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V.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Heiligstes Herz Jesu,</a:t>
            </a:r>
          </a:p>
          <a:p>
            <a:r>
              <a:rPr lang="de-CH" sz="850" dirty="0" smtClean="0">
                <a:solidFill>
                  <a:srgbClr val="C00000"/>
                </a:solidFill>
                <a:latin typeface="Old English Text MT" pitchFamily="66" charset="0"/>
                <a:cs typeface="Times New Roman" pitchFamily="18" charset="0"/>
              </a:rPr>
              <a:t>R.</a:t>
            </a:r>
            <a:r>
              <a:rPr lang="de-CH" sz="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750" dirty="0">
                <a:latin typeface="Bookman Old Style" pitchFamily="18" charset="0"/>
                <a:cs typeface="Times New Roman" pitchFamily="18" charset="0"/>
              </a:rPr>
              <a:t>Erbarme dich unser. </a:t>
            </a:r>
            <a:r>
              <a:rPr lang="de-CH" sz="750" i="1" dirty="0">
                <a:latin typeface="Bookman Old Style" pitchFamily="18" charset="0"/>
                <a:cs typeface="Times New Roman" pitchFamily="18" charset="0"/>
              </a:rPr>
              <a:t>(Dreimal.)</a:t>
            </a:r>
            <a:endParaRPr lang="de-CH" sz="750" dirty="0"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6" t="21094" r="79063" b="67287"/>
          <a:stretch/>
        </p:blipFill>
        <p:spPr bwMode="auto">
          <a:xfrm>
            <a:off x="4104000" y="6017233"/>
            <a:ext cx="216000" cy="21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9208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Richard</dc:creator>
  <cp:lastModifiedBy>Richard</cp:lastModifiedBy>
  <cp:revision>9</cp:revision>
  <cp:lastPrinted>2011-02-01T18:59:56Z</cp:lastPrinted>
  <dcterms:created xsi:type="dcterms:W3CDTF">2011-01-25T18:17:31Z</dcterms:created>
  <dcterms:modified xsi:type="dcterms:W3CDTF">2011-02-01T20:36:00Z</dcterms:modified>
</cp:coreProperties>
</file>